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-330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4A2B-E3CC-4A43-87A4-16DC4D1E59DC}" type="datetimeFigureOut">
              <a:rPr lang="ko-KR" altLang="en-US" smtClean="0"/>
              <a:t>2013-10-28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F5E1-FE92-4843-841A-53FEBC6FA8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4A2B-E3CC-4A43-87A4-16DC4D1E59DC}" type="datetimeFigureOut">
              <a:rPr lang="ko-KR" altLang="en-US" smtClean="0"/>
              <a:t>2013-10-28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F5E1-FE92-4843-841A-53FEBC6FA8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4A2B-E3CC-4A43-87A4-16DC4D1E59DC}" type="datetimeFigureOut">
              <a:rPr lang="ko-KR" altLang="en-US" smtClean="0"/>
              <a:t>2013-10-28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F5E1-FE92-4843-841A-53FEBC6FA8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4A2B-E3CC-4A43-87A4-16DC4D1E59DC}" type="datetimeFigureOut">
              <a:rPr lang="ko-KR" altLang="en-US" smtClean="0"/>
              <a:t>2013-10-28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F5E1-FE92-4843-841A-53FEBC6FA8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4A2B-E3CC-4A43-87A4-16DC4D1E59DC}" type="datetimeFigureOut">
              <a:rPr lang="ko-KR" altLang="en-US" smtClean="0"/>
              <a:t>2013-10-28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F5E1-FE92-4843-841A-53FEBC6FA8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4A2B-E3CC-4A43-87A4-16DC4D1E59DC}" type="datetimeFigureOut">
              <a:rPr lang="ko-KR" altLang="en-US" smtClean="0"/>
              <a:t>2013-10-28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F5E1-FE92-4843-841A-53FEBC6FA8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4A2B-E3CC-4A43-87A4-16DC4D1E59DC}" type="datetimeFigureOut">
              <a:rPr lang="ko-KR" altLang="en-US" smtClean="0"/>
              <a:t>2013-10-28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F5E1-FE92-4843-841A-53FEBC6FA8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4A2B-E3CC-4A43-87A4-16DC4D1E59DC}" type="datetimeFigureOut">
              <a:rPr lang="ko-KR" altLang="en-US" smtClean="0"/>
              <a:t>2013-10-28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F5E1-FE92-4843-841A-53FEBC6FA8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4A2B-E3CC-4A43-87A4-16DC4D1E59DC}" type="datetimeFigureOut">
              <a:rPr lang="ko-KR" altLang="en-US" smtClean="0"/>
              <a:t>2013-10-28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F5E1-FE92-4843-841A-53FEBC6FA8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4A2B-E3CC-4A43-87A4-16DC4D1E59DC}" type="datetimeFigureOut">
              <a:rPr lang="ko-KR" altLang="en-US" smtClean="0"/>
              <a:t>2013-10-28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F5E1-FE92-4843-841A-53FEBC6FA8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4A2B-E3CC-4A43-87A4-16DC4D1E59DC}" type="datetimeFigureOut">
              <a:rPr lang="ko-KR" altLang="en-US" smtClean="0"/>
              <a:t>2013-10-28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F5E1-FE92-4843-841A-53FEBC6FA8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74A2B-E3CC-4A43-87A4-16DC4D1E59DC}" type="datetimeFigureOut">
              <a:rPr lang="ko-KR" altLang="en-US" smtClean="0"/>
              <a:t>2013-10-28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CF5E1-FE92-4843-841A-53FEBC6FA8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107505"/>
            <a:ext cx="3888432" cy="857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648" y="1115616"/>
            <a:ext cx="6048672" cy="7851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직사각형 6"/>
          <p:cNvSpPr/>
          <p:nvPr/>
        </p:nvSpPr>
        <p:spPr>
          <a:xfrm>
            <a:off x="2348880" y="1168009"/>
            <a:ext cx="388843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ko-KR" altLang="en-US" sz="1250" b="1" dirty="0" smtClean="0">
                <a:solidFill>
                  <a:schemeClr val="tx1"/>
                </a:solidFill>
                <a:latin typeface="+mn-ea"/>
              </a:rPr>
              <a:t>대한민</a:t>
            </a:r>
            <a:r>
              <a:rPr lang="ko-KR" altLang="en-US" sz="1250" b="1" dirty="0">
                <a:solidFill>
                  <a:schemeClr val="tx1"/>
                </a:solidFill>
                <a:latin typeface="+mn-ea"/>
              </a:rPr>
              <a:t>국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2348880" y="1397896"/>
            <a:ext cx="388843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altLang="ko-KR" sz="1250" b="1" dirty="0" smtClean="0">
                <a:solidFill>
                  <a:schemeClr val="tx1"/>
                </a:solidFill>
                <a:latin typeface="+mn-ea"/>
              </a:rPr>
              <a:t>KOREA</a:t>
            </a:r>
            <a:endParaRPr lang="ko-KR" altLang="en-US" sz="125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348880" y="1784948"/>
            <a:ext cx="388843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ko-KR" altLang="en-US" sz="1250" b="1" dirty="0" smtClean="0">
                <a:solidFill>
                  <a:schemeClr val="tx1"/>
                </a:solidFill>
                <a:latin typeface="+mn-ea"/>
              </a:rPr>
              <a:t>홍길</a:t>
            </a:r>
            <a:r>
              <a:rPr lang="ko-KR" altLang="en-US" sz="1250" b="1" dirty="0">
                <a:solidFill>
                  <a:schemeClr val="tx1"/>
                </a:solidFill>
                <a:latin typeface="+mn-ea"/>
              </a:rPr>
              <a:t>동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2348880" y="2238874"/>
            <a:ext cx="3888432" cy="172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ko-KR" altLang="en-US" sz="1250" b="1" dirty="0" smtClean="0">
                <a:solidFill>
                  <a:schemeClr val="tx1"/>
                </a:solidFill>
                <a:latin typeface="+mn-ea"/>
              </a:rPr>
              <a:t>서울시</a:t>
            </a:r>
            <a:endParaRPr lang="ko-KR" altLang="en-US" sz="125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348880" y="2798914"/>
            <a:ext cx="3888432" cy="172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altLang="ko-KR" sz="1250" b="1" dirty="0" smtClean="0">
                <a:solidFill>
                  <a:schemeClr val="tx1"/>
                </a:solidFill>
                <a:latin typeface="+mn-ea"/>
              </a:rPr>
              <a:t>02-</a:t>
            </a:r>
            <a:endParaRPr lang="ko-KR" altLang="en-US" sz="125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348880" y="3235328"/>
            <a:ext cx="3888432" cy="172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altLang="ko-KR" sz="1250" b="1" dirty="0" smtClean="0">
                <a:solidFill>
                  <a:schemeClr val="tx1"/>
                </a:solidFill>
                <a:latin typeface="+mn-ea"/>
              </a:rPr>
              <a:t>02-</a:t>
            </a:r>
            <a:endParaRPr lang="ko-KR" altLang="en-US" sz="125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348880" y="3649269"/>
            <a:ext cx="3888432" cy="172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altLang="ko-KR" sz="1250" b="1" dirty="0" smtClean="0">
                <a:solidFill>
                  <a:schemeClr val="tx1"/>
                </a:solidFill>
                <a:latin typeface="+mn-ea"/>
              </a:rPr>
              <a:t>www.</a:t>
            </a:r>
            <a:endParaRPr lang="ko-KR" altLang="en-US" sz="125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348880" y="5221837"/>
            <a:ext cx="3888432" cy="172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altLang="ko-KR" sz="1250" b="1" dirty="0" smtClean="0">
                <a:solidFill>
                  <a:schemeClr val="tx1"/>
                </a:solidFill>
                <a:latin typeface="+mn-ea"/>
              </a:rPr>
              <a:t>2013.</a:t>
            </a:r>
            <a:endParaRPr lang="ko-KR" altLang="en-US" sz="125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348880" y="5696574"/>
            <a:ext cx="3888432" cy="172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ko-KR" altLang="en-US" sz="1250" b="1" dirty="0" smtClean="0">
                <a:solidFill>
                  <a:schemeClr val="tx1"/>
                </a:solidFill>
                <a:latin typeface="+mn-ea"/>
              </a:rPr>
              <a:t>원</a:t>
            </a:r>
            <a:endParaRPr lang="ko-KR" altLang="en-US" sz="125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783335" y="8072318"/>
            <a:ext cx="2381969" cy="172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altLang="ko-KR" sz="1250" b="1" dirty="0" smtClean="0">
                <a:solidFill>
                  <a:schemeClr val="tx1"/>
                </a:solidFill>
                <a:latin typeface="+mn-ea"/>
              </a:rPr>
              <a:t>KOREA</a:t>
            </a:r>
            <a:endParaRPr lang="ko-KR" altLang="en-US" sz="125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27351" y="7800335"/>
            <a:ext cx="2237953" cy="172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628650" indent="-628650">
              <a:tabLst>
                <a:tab pos="538163" algn="l"/>
              </a:tabLst>
            </a:pPr>
            <a:r>
              <a:rPr lang="en-US" altLang="ko-KR" sz="1250" b="1" dirty="0" smtClean="0">
                <a:solidFill>
                  <a:schemeClr val="tx1"/>
                </a:solidFill>
                <a:latin typeface="+mn-ea"/>
              </a:rPr>
              <a:t>10	25</a:t>
            </a:r>
            <a:endParaRPr lang="ko-KR" altLang="en-US" sz="125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76672" y="4283968"/>
            <a:ext cx="14401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v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</Words>
  <Application>Microsoft Office PowerPoint</Application>
  <PresentationFormat>화면 슬라이드 쇼(4:3)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kipfa_1</dc:creator>
  <cp:lastModifiedBy>kipfa_1</cp:lastModifiedBy>
  <cp:revision>3</cp:revision>
  <dcterms:created xsi:type="dcterms:W3CDTF">2013-10-28T08:01:11Z</dcterms:created>
  <dcterms:modified xsi:type="dcterms:W3CDTF">2013-10-28T08:15:09Z</dcterms:modified>
</cp:coreProperties>
</file>